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4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59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63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18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4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75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9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1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37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13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68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357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67858-7FE8-4001-9A75-A5CB4BBB9082}" type="datetimeFigureOut">
              <a:rPr lang="en-US" smtClean="0"/>
              <a:t>2/2/2020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98F48-B2B9-4E5E-9F75-A36642461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26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latentflip.com/loup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47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65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686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72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258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83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300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244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95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400" y="900340"/>
            <a:ext cx="5061857" cy="2191203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http://latentflip.com/loupe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5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16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47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9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7961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eap-stack-webapis-callback-queu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400" y="0"/>
            <a:ext cx="10972800" cy="8003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233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737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5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90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</Words>
  <Application>Microsoft Office PowerPoint</Application>
  <PresentationFormat>Widescreen</PresentationFormat>
  <Paragraphs>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HeidelbergCement AG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Yordanov, Yordan (Varna) BGR</dc:creator>
  <cp:lastModifiedBy>Yordanov, Yordan (Varna) BGR</cp:lastModifiedBy>
  <cp:revision>6</cp:revision>
  <dcterms:created xsi:type="dcterms:W3CDTF">2020-01-26T22:32:13Z</dcterms:created>
  <dcterms:modified xsi:type="dcterms:W3CDTF">2020-02-02T13:45:50Z</dcterms:modified>
</cp:coreProperties>
</file>

<file path=docProps/thumbnail.jpeg>
</file>